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166" y="12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ΑΦΟΙ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ΙΩΑΝΝΗ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ΦΑΛΤΣΕΤΑ ΟΕ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επιχειρήσεων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200.000,00 €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100.000,00 €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192</Words>
  <Application>Microsoft Office PowerPoint</Application>
  <PresentationFormat>Προσαρμογή</PresentationFormat>
  <Paragraphs>17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43</cp:revision>
  <dcterms:created xsi:type="dcterms:W3CDTF">2018-02-13T12:16:57Z</dcterms:created>
  <dcterms:modified xsi:type="dcterms:W3CDTF">2021-06-17T10:07:37Z</dcterms:modified>
</cp:coreProperties>
</file>